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263F-385B-4F48-837E-F1FA8F7A0D57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1366-9181-40D7-89A7-46428164D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263F-385B-4F48-837E-F1FA8F7A0D57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1366-9181-40D7-89A7-46428164D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263F-385B-4F48-837E-F1FA8F7A0D57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1366-9181-40D7-89A7-46428164D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263F-385B-4F48-837E-F1FA8F7A0D57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1366-9181-40D7-89A7-46428164D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263F-385B-4F48-837E-F1FA8F7A0D57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1366-9181-40D7-89A7-46428164D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263F-385B-4F48-837E-F1FA8F7A0D57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1366-9181-40D7-89A7-46428164D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263F-385B-4F48-837E-F1FA8F7A0D57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1366-9181-40D7-89A7-46428164D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263F-385B-4F48-837E-F1FA8F7A0D57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1366-9181-40D7-89A7-46428164D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263F-385B-4F48-837E-F1FA8F7A0D57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1366-9181-40D7-89A7-46428164D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263F-385B-4F48-837E-F1FA8F7A0D57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1366-9181-40D7-89A7-46428164D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263F-385B-4F48-837E-F1FA8F7A0D57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1366-9181-40D7-89A7-46428164D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3263F-385B-4F48-837E-F1FA8F7A0D57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41366-9181-40D7-89A7-46428164D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User\Downloads\Green2Print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714356"/>
            <a:ext cx="7000924" cy="292895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Народная тряпичная игрушка «Лошадка»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786190"/>
            <a:ext cx="8286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Воспитанник подготовительной к школе группы </a:t>
            </a:r>
            <a:r>
              <a:rPr lang="ru-RU" sz="2400" dirty="0" smtClean="0"/>
              <a:t>: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dirty="0" smtClean="0"/>
              <a:t>Чехонин Глеб</a:t>
            </a:r>
          </a:p>
          <a:p>
            <a:pPr algn="ctr"/>
            <a:r>
              <a:rPr lang="ru-RU" sz="2400" dirty="0" smtClean="0"/>
              <a:t>Педагог подготовительной к школе группы</a:t>
            </a:r>
            <a:r>
              <a:rPr lang="ru-RU" sz="2400" dirty="0" smtClean="0"/>
              <a:t>: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dirty="0" err="1" smtClean="0"/>
              <a:t>Лютенкова</a:t>
            </a:r>
            <a:r>
              <a:rPr lang="ru-RU" sz="2400" dirty="0" smtClean="0"/>
              <a:t> Е.А</a:t>
            </a:r>
            <a:r>
              <a:rPr lang="ru-RU" sz="2400" dirty="0" smtClean="0"/>
              <a:t>.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МДОУ №10 «Радуга»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8199" name="Picture 7" descr="C:\Users\User\Downloads\0_8b626_9a27eaed_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0"/>
            <a:ext cx="3886224" cy="3886224"/>
          </a:xfrm>
          <a:prstGeom prst="rect">
            <a:avLst/>
          </a:prstGeom>
          <a:noFill/>
        </p:spPr>
      </p:pic>
      <p:pic>
        <p:nvPicPr>
          <p:cNvPr id="8200" name="Picture 8" descr="C:\Users\User\Downloads\0_8b626_9a27eaed_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6000760" y="3786190"/>
            <a:ext cx="3457596" cy="3457596"/>
          </a:xfrm>
          <a:prstGeom prst="rect">
            <a:avLst/>
          </a:prstGeom>
          <a:noFill/>
        </p:spPr>
      </p:pic>
      <p:pic>
        <p:nvPicPr>
          <p:cNvPr id="8201" name="Picture 9" descr="C:\Users\User\Downloads\images (1)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7000875" y="80940"/>
            <a:ext cx="2009775" cy="2276475"/>
          </a:xfrm>
          <a:prstGeom prst="rect">
            <a:avLst/>
          </a:prstGeom>
          <a:noFill/>
        </p:spPr>
      </p:pic>
      <p:pic>
        <p:nvPicPr>
          <p:cNvPr id="8202" name="Picture 10" descr="C:\Users\User\Downloads\images (1)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188308" y="4169386"/>
            <a:ext cx="2838065" cy="3214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ownloads\Green2Print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4" name="Рисунок 3" descr="C:\Users\User\Desktop\Фото к конкурсу\IMG_4210.JPG"/>
          <p:cNvPicPr/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714348" y="1000108"/>
            <a:ext cx="3679907" cy="4448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786314" y="1142984"/>
            <a:ext cx="371477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Затем взяли заготовку для передних ног (она сделана из самого большого прямоугольника), сложили  пополам, вложили  в нее получившуюся голову с гривой и зафиксировали нитью.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56" y="6215082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(См. приложение 5)</a:t>
            </a:r>
            <a:endParaRPr lang="ru-RU" dirty="0"/>
          </a:p>
        </p:txBody>
      </p:sp>
      <p:pic>
        <p:nvPicPr>
          <p:cNvPr id="17410" name="Picture 2" descr="C:\Users\User\Downloads\images (1)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7205680" y="-276250"/>
            <a:ext cx="2009775" cy="2276475"/>
          </a:xfrm>
          <a:prstGeom prst="rect">
            <a:avLst/>
          </a:prstGeom>
          <a:noFill/>
        </p:spPr>
      </p:pic>
      <p:pic>
        <p:nvPicPr>
          <p:cNvPr id="17411" name="Picture 3" descr="C:\Users\User\Downloads\images (1)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-80996" y="4714875"/>
            <a:ext cx="2009775" cy="2276475"/>
          </a:xfrm>
          <a:prstGeom prst="rect">
            <a:avLst/>
          </a:prstGeom>
          <a:noFill/>
        </p:spPr>
      </p:pic>
      <p:pic>
        <p:nvPicPr>
          <p:cNvPr id="8" name="Picture 7" descr="C:\Users\User\Downloads\0_8b626_9a27eaed_M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85784" y="-214338"/>
            <a:ext cx="1785950" cy="1785950"/>
          </a:xfrm>
          <a:prstGeom prst="rect">
            <a:avLst/>
          </a:prstGeom>
          <a:noFill/>
        </p:spPr>
      </p:pic>
      <p:pic>
        <p:nvPicPr>
          <p:cNvPr id="9" name="Picture 8" descr="C:\Users\User\Downloads\0_8b626_9a27eaed_M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7572396" y="5214950"/>
            <a:ext cx="1814522" cy="1814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ownloads\Green2Print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4" name="Рисунок 3" descr="C:\Users\User\Desktop\Фото к конкурсу\IMG_4213.JPG"/>
          <p:cNvPicPr/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2571736" y="571480"/>
            <a:ext cx="4143404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643042" y="3714752"/>
            <a:ext cx="60007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Теперь, взяли последнюю скатку (это задние ноги) и, согнув пополам, расположили ее на месте соединения хвоста с туловищем. Перевязали  нитью.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84" y="5929330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(См. приложение 6) </a:t>
            </a:r>
            <a:endParaRPr lang="ru-RU" dirty="0"/>
          </a:p>
        </p:txBody>
      </p:sp>
      <p:pic>
        <p:nvPicPr>
          <p:cNvPr id="18434" name="Picture 2" descr="C:\Users\User\Downloads\images (1)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7205680" y="-133350"/>
            <a:ext cx="2009775" cy="2276475"/>
          </a:xfrm>
          <a:prstGeom prst="rect">
            <a:avLst/>
          </a:prstGeom>
          <a:noFill/>
        </p:spPr>
      </p:pic>
      <p:pic>
        <p:nvPicPr>
          <p:cNvPr id="18435" name="Picture 3" descr="C:\Users\User\Downloads\images (1)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-80996" y="4867286"/>
            <a:ext cx="2009775" cy="2276475"/>
          </a:xfrm>
          <a:prstGeom prst="rect">
            <a:avLst/>
          </a:prstGeom>
          <a:noFill/>
        </p:spPr>
      </p:pic>
      <p:pic>
        <p:nvPicPr>
          <p:cNvPr id="8" name="Picture 7" descr="C:\Users\User\Downloads\0_8b626_9a27eaed_M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85784" y="-214338"/>
            <a:ext cx="1928826" cy="1928826"/>
          </a:xfrm>
          <a:prstGeom prst="rect">
            <a:avLst/>
          </a:prstGeom>
          <a:noFill/>
        </p:spPr>
      </p:pic>
      <p:pic>
        <p:nvPicPr>
          <p:cNvPr id="9" name="Picture 8" descr="C:\Users\User\Downloads\0_8b626_9a27eaed_M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7715272" y="5357826"/>
            <a:ext cx="1671646" cy="16716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wnloads\Green2Print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786050" y="0"/>
            <a:ext cx="3643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Поделка готова!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User\Desktop\Фото к конкурсу\IMG_4221.JPG"/>
          <p:cNvPicPr/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2143108" y="571480"/>
            <a:ext cx="4943580" cy="3414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214414" y="4143380"/>
            <a:ext cx="6858048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 шатко, ни валко,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 валко, ни шатко,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Однажды у нас появилась лошадка.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взрослые рады,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рады все дети,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Она всех милей и красивей на свете.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(А.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Манжос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0" y="6500834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(См. приложение 7)</a:t>
            </a:r>
            <a:endParaRPr lang="ru-RU" dirty="0"/>
          </a:p>
        </p:txBody>
      </p:sp>
      <p:pic>
        <p:nvPicPr>
          <p:cNvPr id="7171" name="Picture 3" descr="C:\Users\User\Downloads\images (1)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7205680" y="-276250"/>
            <a:ext cx="2009775" cy="2276475"/>
          </a:xfrm>
          <a:prstGeom prst="rect">
            <a:avLst/>
          </a:prstGeom>
          <a:noFill/>
        </p:spPr>
      </p:pic>
      <p:pic>
        <p:nvPicPr>
          <p:cNvPr id="7172" name="Picture 4" descr="C:\Users\User\Downloads\images (1)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-80996" y="4714875"/>
            <a:ext cx="2009775" cy="2276475"/>
          </a:xfrm>
          <a:prstGeom prst="rect">
            <a:avLst/>
          </a:prstGeom>
          <a:noFill/>
        </p:spPr>
      </p:pic>
      <p:pic>
        <p:nvPicPr>
          <p:cNvPr id="9" name="Picture 7" descr="C:\Users\User\Downloads\0_8b626_9a27eaed_M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85784" y="-214338"/>
            <a:ext cx="1714512" cy="1714512"/>
          </a:xfrm>
          <a:prstGeom prst="rect">
            <a:avLst/>
          </a:prstGeom>
          <a:noFill/>
        </p:spPr>
      </p:pic>
      <p:pic>
        <p:nvPicPr>
          <p:cNvPr id="10" name="Picture 8" descr="C:\Users\User\Downloads\0_8b626_9a27eaed_M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7643834" y="5214950"/>
            <a:ext cx="1814522" cy="1814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ownloads\Green2Print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3" name="Рисунок 2" descr="C:\Users\User\Desktop\Фото к конкурсу\IMG_4170.JPG"/>
          <p:cNvPicPr/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571472" y="571480"/>
            <a:ext cx="3714776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Users\User\Desktop\Фото к конкурсу\IMG_4171.JPG"/>
          <p:cNvPicPr/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4643438" y="571480"/>
            <a:ext cx="3786214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285852" y="6429396"/>
            <a:ext cx="5857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Приложение 1</a:t>
            </a:r>
            <a:endParaRPr lang="ru-RU" sz="2000" dirty="0"/>
          </a:p>
        </p:txBody>
      </p:sp>
      <p:pic>
        <p:nvPicPr>
          <p:cNvPr id="19458" name="Picture 2" descr="C:\Users\User\Downloads\55206899_46b35280a57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285720" y="-2000288"/>
            <a:ext cx="7715304" cy="11001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wnloads\Green2Print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2" name="Рисунок 1" descr="C:\Users\User\Desktop\Фото к конкурсу\IMG_4185.JPG"/>
          <p:cNvPicPr/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714348" y="642918"/>
            <a:ext cx="3786214" cy="5242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Users\User\Desktop\Фото к конкурсу\IMG_4182.JPG"/>
          <p:cNvPicPr/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4786314" y="642918"/>
            <a:ext cx="3786214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357554" y="6286520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Приложение 2</a:t>
            </a:r>
            <a:endParaRPr lang="ru-RU" sz="2000" dirty="0"/>
          </a:p>
        </p:txBody>
      </p:sp>
      <p:pic>
        <p:nvPicPr>
          <p:cNvPr id="6147" name="Picture 3" descr="C:\Users\User\Downloads\55206899_46b35280a57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354881" y="-1926573"/>
            <a:ext cx="7643866" cy="10782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Green2Print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2" name="Рисунок 1" descr="C:\Users\User\Desktop\Фото к конкурсу\IMG_4188.JPG"/>
          <p:cNvPicPr/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285720" y="714356"/>
            <a:ext cx="3541717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C:\Users\User\Desktop\Фото к конкурсу\IMG_4195.JPG"/>
          <p:cNvPicPr/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3929058" y="714356"/>
            <a:ext cx="4970477" cy="3693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286248" y="5286388"/>
            <a:ext cx="414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Приложение 3</a:t>
            </a:r>
            <a:endParaRPr lang="ru-RU" sz="2000" dirty="0"/>
          </a:p>
        </p:txBody>
      </p:sp>
      <p:pic>
        <p:nvPicPr>
          <p:cNvPr id="5123" name="Picture 3" descr="C:\Users\User\Downloads\55206899_46b35280a57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514637" y="-2057123"/>
            <a:ext cx="7358114" cy="10900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Green2Print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2" name="Рисунок 1" descr="C:\Users\User\Desktop\Фото к конкурсу\IMG_4199.JPG"/>
          <p:cNvPicPr/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642910" y="500042"/>
            <a:ext cx="3643337" cy="5671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C:\Users\User\Desktop\Фото к конкурсу\IMG_4202.JPG"/>
          <p:cNvPicPr/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4714876" y="500042"/>
            <a:ext cx="3929090" cy="5643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643174" y="6286520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Приложение 4</a:t>
            </a:r>
            <a:endParaRPr lang="ru-RU" sz="2000" dirty="0"/>
          </a:p>
        </p:txBody>
      </p:sp>
      <p:pic>
        <p:nvPicPr>
          <p:cNvPr id="4099" name="Picture 3" descr="C:\Users\User\Downloads\55206899_46b35280a57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249989" y="-2036019"/>
            <a:ext cx="7715328" cy="109300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Green2Print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2" name="Рисунок 1" descr="C:\Users\User\Desktop\Фото к конкурсу\IMG_4207.JPG"/>
          <p:cNvPicPr/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714348" y="642918"/>
            <a:ext cx="3571900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C:\Users\User\Desktop\Фото к конкурсу\IMG_4208.JPG"/>
          <p:cNvPicPr/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4714876" y="642918"/>
            <a:ext cx="3786214" cy="5572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214678" y="6286520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Приложение 5</a:t>
            </a:r>
            <a:endParaRPr lang="ru-RU" sz="2000" dirty="0"/>
          </a:p>
        </p:txBody>
      </p:sp>
      <p:pic>
        <p:nvPicPr>
          <p:cNvPr id="3075" name="Picture 3" descr="C:\Users\User\Downloads\55206899_46b35280a57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357159" y="-2071726"/>
            <a:ext cx="7572427" cy="10858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Green2Print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43042" y="5643578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Приложение 6</a:t>
            </a:r>
            <a:endParaRPr lang="ru-RU" dirty="0"/>
          </a:p>
        </p:txBody>
      </p:sp>
      <p:pic>
        <p:nvPicPr>
          <p:cNvPr id="6" name="Рисунок 5" descr="C:\Users\User\Desktop\Фото к конкурсу\IMG_4216.JPG"/>
          <p:cNvPicPr/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4143372" y="2357430"/>
            <a:ext cx="4756163" cy="3265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C:\Users\User\Desktop\Фото к конкурсу\IMG_4212.JPG"/>
          <p:cNvPicPr/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214283" y="214291"/>
            <a:ext cx="5000660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User\Downloads\55206899_46b35280a57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500035" y="-2286041"/>
            <a:ext cx="7429550" cy="11144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Green2Print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2" name="Рисунок 1" descr="C:\Users\User\Desktop\Фото к конкурсу\IMG_4224.JPG"/>
          <p:cNvPicPr/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2571736" y="214290"/>
            <a:ext cx="4071966" cy="5957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71736" y="6286520"/>
            <a:ext cx="414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Приложение 7</a:t>
            </a:r>
            <a:endParaRPr lang="ru-RU" sz="2000" dirty="0"/>
          </a:p>
        </p:txBody>
      </p:sp>
      <p:pic>
        <p:nvPicPr>
          <p:cNvPr id="1027" name="Picture 3" descr="C:\Users\User\Downloads\55206899_46b35280a57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392877" y="-2107445"/>
            <a:ext cx="7572428" cy="109300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ownloads\Green2Print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214338"/>
            <a:ext cx="9753600" cy="7315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«</a:t>
            </a:r>
            <a:r>
              <a:rPr lang="ru-RU" dirty="0"/>
              <a:t>Мало кто из детей, да и взрослых, не знаком с известной русской сказкой об Иванушке и его верном коне. Эти персонажи полюбились многим. И сегодня, как и несколько десятилетий назад, дети с удовольствием изображают героев народного эпоса, подражая им и приговаривая заветные слова, произносимые Иванушкой. А в магазинах для игр немало самых разных вариантов игрушек в виде лошади: мягкие и пластмассовые, деревянные и металлические, большие и маленькие, совсем миниатюрные. Словом, выбирай на вкус. Но, возвращаясь к народному творчеству, стоит заметить, что лошадь можно соорудить не только промышленным путем и из столь сложных в обращении материалов. Как известно, в народе всегда имели место игрушки, смастеренные своими руками из обыкновенных лоскутов ткани, которые оставались от пошива вещей. </a:t>
            </a:r>
          </a:p>
          <a:p>
            <a:endParaRPr lang="ru-RU" dirty="0"/>
          </a:p>
        </p:txBody>
      </p:sp>
      <p:pic>
        <p:nvPicPr>
          <p:cNvPr id="9220" name="Picture 4" descr="C:\Users\User\Downloads\images (1)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858661" y="-142199"/>
            <a:ext cx="2143140" cy="2427538"/>
          </a:xfrm>
          <a:prstGeom prst="rect">
            <a:avLst/>
          </a:prstGeom>
          <a:noFill/>
        </p:spPr>
      </p:pic>
      <p:pic>
        <p:nvPicPr>
          <p:cNvPr id="9221" name="Picture 5" descr="C:\Users\User\Downloads\images (1)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-51146" y="4235142"/>
            <a:ext cx="2459658" cy="2786058"/>
          </a:xfrm>
          <a:prstGeom prst="rect">
            <a:avLst/>
          </a:prstGeom>
          <a:noFill/>
        </p:spPr>
      </p:pic>
      <p:pic>
        <p:nvPicPr>
          <p:cNvPr id="8" name="Picture 7" descr="C:\Users\User\Downloads\0_8b626_9a27eaed_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-214338"/>
            <a:ext cx="1785950" cy="1785950"/>
          </a:xfrm>
          <a:prstGeom prst="rect">
            <a:avLst/>
          </a:prstGeom>
          <a:noFill/>
        </p:spPr>
      </p:pic>
      <p:pic>
        <p:nvPicPr>
          <p:cNvPr id="9" name="Picture 7" descr="C:\Users\User\Downloads\0_8b626_9a27eaed_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7215206" y="4857760"/>
            <a:ext cx="2171712" cy="2171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User\Downloads\Green2Print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Цель</a:t>
            </a:r>
            <a:r>
              <a:rPr lang="ru-RU" dirty="0"/>
              <a:t>:</a:t>
            </a:r>
          </a:p>
          <a:p>
            <a:pPr lvl="0"/>
            <a:r>
              <a:rPr lang="ru-RU" dirty="0"/>
              <a:t>Прививать интерес и любовь к русской тряпичной игрушке, как к виду народного художественного творчества.</a:t>
            </a:r>
          </a:p>
          <a:p>
            <a:pPr lvl="0"/>
            <a:r>
              <a:rPr lang="ru-RU" dirty="0"/>
              <a:t>Обучить  приемам изготовления игрушки  в соответствии с народными традициями.</a:t>
            </a:r>
          </a:p>
          <a:p>
            <a:pPr lvl="0"/>
            <a:r>
              <a:rPr lang="ru-RU" dirty="0"/>
              <a:t>Развить мелкую моторику детей, обогатить тактильную и сенсорную сферы их деятельности.</a:t>
            </a:r>
          </a:p>
          <a:p>
            <a:pPr lvl="0"/>
            <a:r>
              <a:rPr lang="ru-RU" dirty="0"/>
              <a:t>Содействовать развитию эстетического восприятия образцов народной игрушки, способности эмоционально откликаться на воздействие художественного образа.</a:t>
            </a:r>
          </a:p>
          <a:p>
            <a:endParaRPr lang="ru-RU" dirty="0"/>
          </a:p>
        </p:txBody>
      </p:sp>
      <p:pic>
        <p:nvPicPr>
          <p:cNvPr id="10242" name="Picture 2" descr="C:\Users\User\Downloads\images (1)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7000875" y="-133350"/>
            <a:ext cx="2009775" cy="2276475"/>
          </a:xfrm>
          <a:prstGeom prst="rect">
            <a:avLst/>
          </a:prstGeom>
          <a:noFill/>
        </p:spPr>
      </p:pic>
      <p:pic>
        <p:nvPicPr>
          <p:cNvPr id="10243" name="Picture 3" descr="C:\Users\User\Downloads\images (1)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133350" y="4714875"/>
            <a:ext cx="2009775" cy="2276475"/>
          </a:xfrm>
          <a:prstGeom prst="rect">
            <a:avLst/>
          </a:prstGeom>
          <a:noFill/>
        </p:spPr>
      </p:pic>
      <p:pic>
        <p:nvPicPr>
          <p:cNvPr id="6" name="Picture 7" descr="C:\Users\User\Downloads\0_8b626_9a27eaed_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57222" y="-214338"/>
            <a:ext cx="1714512" cy="1714512"/>
          </a:xfrm>
          <a:prstGeom prst="rect">
            <a:avLst/>
          </a:prstGeom>
          <a:noFill/>
        </p:spPr>
      </p:pic>
      <p:pic>
        <p:nvPicPr>
          <p:cNvPr id="7" name="Picture 7" descr="C:\Users\User\Downloads\0_8b626_9a27eaed_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7286644" y="4929198"/>
            <a:ext cx="2143140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ownloads\Green2Print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>Главной особенностью этой игрушки является то, что делают ее без иголки.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>
              <a:buNone/>
            </a:pPr>
            <a:r>
              <a:rPr lang="ru-RU" dirty="0" smtClean="0"/>
              <a:t>Материалы:</a:t>
            </a:r>
            <a:r>
              <a:rPr lang="ru-RU" dirty="0"/>
              <a:t> </a:t>
            </a:r>
          </a:p>
          <a:p>
            <a:pPr lvl="0" fontAlgn="base"/>
            <a:r>
              <a:rPr lang="ru-RU" dirty="0"/>
              <a:t>прямоугольник для головы 12/20 см,</a:t>
            </a:r>
          </a:p>
          <a:p>
            <a:pPr lvl="0" fontAlgn="base"/>
            <a:r>
              <a:rPr lang="ru-RU" dirty="0"/>
              <a:t>2 прямоугольника для туловища и задних ног 20/25 см,</a:t>
            </a:r>
          </a:p>
          <a:p>
            <a:pPr lvl="0" fontAlgn="base"/>
            <a:r>
              <a:rPr lang="ru-RU" dirty="0"/>
              <a:t>прямоугольник для передних ног 40/25 см,</a:t>
            </a:r>
          </a:p>
          <a:p>
            <a:pPr lvl="0" fontAlgn="base"/>
            <a:r>
              <a:rPr lang="ru-RU" dirty="0"/>
              <a:t>нитки (пряжа) для гривы и хвоста,</a:t>
            </a:r>
          </a:p>
          <a:p>
            <a:pPr lvl="0" fontAlgn="base"/>
            <a:r>
              <a:rPr lang="ru-RU" dirty="0"/>
              <a:t>нитки для перевязывания,</a:t>
            </a:r>
          </a:p>
          <a:p>
            <a:pPr lvl="0" fontAlgn="base"/>
            <a:r>
              <a:rPr lang="ru-RU" dirty="0"/>
              <a:t>ножницы.</a:t>
            </a:r>
          </a:p>
          <a:p>
            <a:endParaRPr lang="ru-RU" dirty="0"/>
          </a:p>
        </p:txBody>
      </p:sp>
      <p:pic>
        <p:nvPicPr>
          <p:cNvPr id="11266" name="Picture 2" descr="C:\Users\User\Downloads\images (1)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7205680" y="-133350"/>
            <a:ext cx="2009775" cy="2276475"/>
          </a:xfrm>
          <a:prstGeom prst="rect">
            <a:avLst/>
          </a:prstGeom>
          <a:noFill/>
        </p:spPr>
      </p:pic>
      <p:pic>
        <p:nvPicPr>
          <p:cNvPr id="11267" name="Picture 3" descr="C:\Users\User\Downloads\images (1)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-80996" y="4714875"/>
            <a:ext cx="2009775" cy="2276475"/>
          </a:xfrm>
          <a:prstGeom prst="rect">
            <a:avLst/>
          </a:prstGeom>
          <a:noFill/>
        </p:spPr>
      </p:pic>
      <p:pic>
        <p:nvPicPr>
          <p:cNvPr id="7" name="Picture 7" descr="C:\Users\User\Downloads\0_8b626_9a27eaed_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4346" y="-214338"/>
            <a:ext cx="1714512" cy="1714512"/>
          </a:xfrm>
          <a:prstGeom prst="rect">
            <a:avLst/>
          </a:prstGeom>
          <a:noFill/>
        </p:spPr>
      </p:pic>
      <p:pic>
        <p:nvPicPr>
          <p:cNvPr id="8" name="Picture 7" descr="C:\Users\User\Downloads\0_8b626_9a27eaed_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7143768" y="4786322"/>
            <a:ext cx="2314588" cy="2314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Users\User\Downloads\Green2Print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Порядок работы: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10" name="Рисунок 9" descr="C:\Users\User\Desktop\Фото к конкурсу\IMG_4172.JPG"/>
          <p:cNvPicPr/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642910" y="928670"/>
            <a:ext cx="3500462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286248" y="857232"/>
            <a:ext cx="44291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Взяли один из двух одинаковых прямоугольников и сделали скатку, складывая его по той стороне, что короче: загнули сначала обе стороны к центру,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071538" y="4681284"/>
            <a:ext cx="30718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затем пополам</a:t>
            </a:r>
          </a:p>
        </p:txBody>
      </p:sp>
      <p:pic>
        <p:nvPicPr>
          <p:cNvPr id="14" name="Рисунок 13" descr="C:\Users\User\Desktop\Фото к конкурсу\IMG_4174.JPG"/>
          <p:cNvPicPr/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4857752" y="3714752"/>
            <a:ext cx="3714776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857488" y="6215082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(См. приложение 1)</a:t>
            </a:r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User\Downloads\images (1)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7205680" y="-276250"/>
            <a:ext cx="2009775" cy="2276475"/>
          </a:xfrm>
          <a:prstGeom prst="rect">
            <a:avLst/>
          </a:prstGeom>
          <a:noFill/>
        </p:spPr>
      </p:pic>
      <p:pic>
        <p:nvPicPr>
          <p:cNvPr id="5" name="Picture 3" descr="C:\Users\User\Downloads\images (1)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-80996" y="4867286"/>
            <a:ext cx="2009775" cy="2276475"/>
          </a:xfrm>
          <a:prstGeom prst="rect">
            <a:avLst/>
          </a:prstGeom>
          <a:noFill/>
        </p:spPr>
      </p:pic>
      <p:pic>
        <p:nvPicPr>
          <p:cNvPr id="12" name="Picture 7" descr="C:\Users\User\Downloads\0_8b626_9a27eaed_M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85784" y="-214338"/>
            <a:ext cx="1785950" cy="1785950"/>
          </a:xfrm>
          <a:prstGeom prst="rect">
            <a:avLst/>
          </a:prstGeom>
          <a:noFill/>
        </p:spPr>
      </p:pic>
      <p:pic>
        <p:nvPicPr>
          <p:cNvPr id="13" name="Picture 8" descr="C:\Users\User\Downloads\0_8b626_9a27eaed_M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7572396" y="5214950"/>
            <a:ext cx="1814522" cy="1814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User\Downloads\Green2Print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4" name="Рисунок 3" descr="C:\Users\User\Desktop\Фото к конкурсу\IMG_4177.JPG"/>
          <p:cNvPicPr/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642910" y="500042"/>
            <a:ext cx="3571900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714876" y="285728"/>
            <a:ext cx="342902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еще сложили дважды. Получается скатка шириной приблизительно 2 см. Прижали ее ножницами, чтобы не раскладывалась.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User\Desktop\Фото к конкурсу\IMG_4181.JPG"/>
          <p:cNvPicPr/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5000628" y="3429000"/>
            <a:ext cx="3500462" cy="2555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714348" y="3786190"/>
            <a:ext cx="36433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 же проделали со вторым прямоугольником того же размера и самым большим.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C:\Users\User\Downloads\images (1)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7205680" y="-276250"/>
            <a:ext cx="2009775" cy="2276475"/>
          </a:xfrm>
          <a:prstGeom prst="rect">
            <a:avLst/>
          </a:prstGeom>
          <a:noFill/>
        </p:spPr>
      </p:pic>
      <p:pic>
        <p:nvPicPr>
          <p:cNvPr id="13315" name="Picture 3" descr="C:\Users\User\Downloads\images (1)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-80996" y="4714875"/>
            <a:ext cx="2009775" cy="2276475"/>
          </a:xfrm>
          <a:prstGeom prst="rect">
            <a:avLst/>
          </a:prstGeom>
          <a:noFill/>
        </p:spPr>
      </p:pic>
      <p:pic>
        <p:nvPicPr>
          <p:cNvPr id="9" name="Picture 7" descr="C:\Users\User\Downloads\0_8b626_9a27eaed_M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85784" y="-214338"/>
            <a:ext cx="1428760" cy="1428760"/>
          </a:xfrm>
          <a:prstGeom prst="rect">
            <a:avLst/>
          </a:prstGeom>
          <a:noFill/>
        </p:spPr>
      </p:pic>
      <p:pic>
        <p:nvPicPr>
          <p:cNvPr id="10" name="Picture 8" descr="C:\Users\User\Downloads\0_8b626_9a27eaed_M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7715272" y="5357826"/>
            <a:ext cx="1671646" cy="16716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User\Downloads\Green2Print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4" name="Рисунок 3" descr="C:\Users\User\Desktop\Фото к конкурсу\IMG_4186.JPG"/>
          <p:cNvPicPr/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500034" y="500042"/>
            <a:ext cx="3714776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357686" y="428604"/>
            <a:ext cx="457203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самой длинной скатки и одной из двух поменьше перевязали по обе стороны нитками, отступив от края сантиметра полтора. Это получились копыта лошади. Третью скатку пока оставляем неизменной.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User\Desktop\Фото к конкурсу\IMG_4189.JPG"/>
          <p:cNvPicPr/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4786314" y="3500438"/>
            <a:ext cx="3857652" cy="2825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85720" y="3214686"/>
            <a:ext cx="428628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 самого маленького прямоугольника делаем мордочку лошадки: скручиваем из нее скрутку опять-таки по короткой стороне и перевязываем посередине нитью.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Итак, у нас получилось 4 заготовки.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6050" y="6429396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(См. приложение 2)</a:t>
            </a:r>
            <a:endParaRPr lang="ru-RU" sz="2000" dirty="0"/>
          </a:p>
        </p:txBody>
      </p:sp>
      <p:pic>
        <p:nvPicPr>
          <p:cNvPr id="14338" name="Picture 2" descr="C:\Users\User\Downloads\images (1)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7205680" y="-133350"/>
            <a:ext cx="2009775" cy="2276475"/>
          </a:xfrm>
          <a:prstGeom prst="rect">
            <a:avLst/>
          </a:prstGeom>
          <a:noFill/>
        </p:spPr>
      </p:pic>
      <p:pic>
        <p:nvPicPr>
          <p:cNvPr id="14339" name="Picture 3" descr="C:\Users\User\Downloads\images (1)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-80996" y="4714875"/>
            <a:ext cx="2009775" cy="2276475"/>
          </a:xfrm>
          <a:prstGeom prst="rect">
            <a:avLst/>
          </a:prstGeom>
          <a:noFill/>
        </p:spPr>
      </p:pic>
      <p:pic>
        <p:nvPicPr>
          <p:cNvPr id="10" name="Picture 7" descr="C:\Users\User\Downloads\0_8b626_9a27eaed_M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85784" y="-214338"/>
            <a:ext cx="1571636" cy="1571636"/>
          </a:xfrm>
          <a:prstGeom prst="rect">
            <a:avLst/>
          </a:prstGeom>
          <a:noFill/>
        </p:spPr>
      </p:pic>
      <p:pic>
        <p:nvPicPr>
          <p:cNvPr id="11" name="Picture 8" descr="C:\Users\User\Downloads\0_8b626_9a27eaed_M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7929586" y="5572140"/>
            <a:ext cx="1457332" cy="14573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User\Downloads\Green2Print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4" name="Рисунок 3" descr="C:\Users\User\Desktop\Фото к конкурсу\IMG_4191.JPG"/>
          <p:cNvPicPr/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428596" y="428604"/>
            <a:ext cx="3786214" cy="2551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572000" y="285728"/>
            <a:ext cx="435771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Приступаем к сбору лошадки.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Скрутку, предназначенную для мордочки, сгибаем пополам и перевязываем нитью, отступив от сгиба не более полутора сантиметров.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User\Desktop\Фото к конкурсу\IMG_4197.JPG"/>
          <p:cNvPicPr/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4714876" y="3357562"/>
            <a:ext cx="4143404" cy="2739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500034" y="3786190"/>
            <a:ext cx="392909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картон, папку или линейку длиной 25 см. наматываем несколько слоев (10-12) ниток.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0298" y="6286520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(См. приложение 3)</a:t>
            </a:r>
            <a:endParaRPr lang="ru-RU" dirty="0"/>
          </a:p>
        </p:txBody>
      </p:sp>
      <p:pic>
        <p:nvPicPr>
          <p:cNvPr id="15362" name="Picture 2" descr="C:\Users\User\Downloads\images (1)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-80996" y="4938724"/>
            <a:ext cx="2009775" cy="2276475"/>
          </a:xfrm>
          <a:prstGeom prst="rect">
            <a:avLst/>
          </a:prstGeom>
          <a:noFill/>
        </p:spPr>
      </p:pic>
      <p:pic>
        <p:nvPicPr>
          <p:cNvPr id="15363" name="Picture 3" descr="C:\Users\User\Downloads\images (1)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7205680" y="-133350"/>
            <a:ext cx="2009775" cy="2276475"/>
          </a:xfrm>
          <a:prstGeom prst="rect">
            <a:avLst/>
          </a:prstGeom>
          <a:noFill/>
        </p:spPr>
      </p:pic>
      <p:pic>
        <p:nvPicPr>
          <p:cNvPr id="10" name="Picture 7" descr="C:\Users\User\Downloads\0_8b626_9a27eaed_M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85784" y="-214338"/>
            <a:ext cx="1428760" cy="1428760"/>
          </a:xfrm>
          <a:prstGeom prst="rect">
            <a:avLst/>
          </a:prstGeom>
          <a:noFill/>
        </p:spPr>
      </p:pic>
      <p:pic>
        <p:nvPicPr>
          <p:cNvPr id="11" name="Picture 8" descr="C:\Users\User\Downloads\0_8b626_9a27eaed_M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8072462" y="5715016"/>
            <a:ext cx="1314456" cy="131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C:\Users\User\Downloads\Green2Print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5" name="Рисунок 4" descr="C:\Users\User\Desktop\Фото к конкурсу\IMG_4198.JPG"/>
          <p:cNvPicPr/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500034" y="357166"/>
            <a:ext cx="4000528" cy="26995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5214942" y="642918"/>
            <a:ext cx="342902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Затем, сняв пряди нитей с картона, разрезаем их на 2 части  – для гривы и хвоста.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User\Desktop\Фото к конкурсу\IMG_4201.JPG"/>
          <p:cNvPicPr/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4786314" y="3500438"/>
            <a:ext cx="3929090" cy="2686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71472" y="3643314"/>
            <a:ext cx="40005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Одну прядь согнули пополам (можно перетянуть ниткой), вложили в заготовку для головы и перевязали туго нитью).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5918" y="6500834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(См. приложение 4)</a:t>
            </a:r>
            <a:endParaRPr lang="ru-RU" dirty="0"/>
          </a:p>
        </p:txBody>
      </p:sp>
      <p:pic>
        <p:nvPicPr>
          <p:cNvPr id="16386" name="Picture 2" descr="C:\Users\User\Downloads\images (1)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7205680" y="-276250"/>
            <a:ext cx="2009775" cy="2276475"/>
          </a:xfrm>
          <a:prstGeom prst="rect">
            <a:avLst/>
          </a:prstGeom>
          <a:noFill/>
        </p:spPr>
      </p:pic>
      <p:pic>
        <p:nvPicPr>
          <p:cNvPr id="16387" name="Picture 3" descr="C:\Users\User\Downloads\images (1)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-80996" y="4867286"/>
            <a:ext cx="2009775" cy="2276475"/>
          </a:xfrm>
          <a:prstGeom prst="rect">
            <a:avLst/>
          </a:prstGeom>
          <a:noFill/>
        </p:spPr>
      </p:pic>
      <p:pic>
        <p:nvPicPr>
          <p:cNvPr id="10" name="Picture 7" descr="C:\Users\User\Downloads\0_8b626_9a27eaed_M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85784" y="-214338"/>
            <a:ext cx="1428760" cy="1428760"/>
          </a:xfrm>
          <a:prstGeom prst="rect">
            <a:avLst/>
          </a:prstGeom>
          <a:noFill/>
        </p:spPr>
      </p:pic>
      <p:pic>
        <p:nvPicPr>
          <p:cNvPr id="11" name="Picture 8" descr="C:\Users\User\Downloads\0_8b626_9a27eaed_M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8001024" y="5643578"/>
            <a:ext cx="1385894" cy="1385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552</Words>
  <Application>Microsoft Office PowerPoint</Application>
  <PresentationFormat>Экран (4:3)</PresentationFormat>
  <Paragraphs>53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Народная тряпичная игрушка «Лошадка» </vt:lpstr>
      <vt:lpstr>Слайд 2</vt:lpstr>
      <vt:lpstr>Слайд 3</vt:lpstr>
      <vt:lpstr> Главной особенностью этой игрушки является то, что делают ее без иголки. </vt:lpstr>
      <vt:lpstr>Порядок работы: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Народная тряпичная игрушка «Лошадка»</dc:title>
  <dc:creator>User</dc:creator>
  <cp:lastModifiedBy>User</cp:lastModifiedBy>
  <cp:revision>10</cp:revision>
  <dcterms:created xsi:type="dcterms:W3CDTF">2019-02-20T09:27:13Z</dcterms:created>
  <dcterms:modified xsi:type="dcterms:W3CDTF">2019-02-20T19:56:20Z</dcterms:modified>
</cp:coreProperties>
</file>